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70" r:id="rId4"/>
    <p:sldId id="271" r:id="rId5"/>
    <p:sldId id="27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3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9D07498-C624-2CF5-E527-C03560E22F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F4944A"/>
                </a:solidFill>
              </a:rPr>
              <a:t>CE1</a:t>
            </a:r>
            <a:r>
              <a:rPr lang="fr-FR" sz="2800" dirty="0"/>
              <a:t> : </a:t>
            </a:r>
            <a:r>
              <a:rPr lang="fr-FR" sz="5400" dirty="0">
                <a:latin typeface="Ecriture A Orne" panose="02010301010101010101" pitchFamily="50" charset="0"/>
              </a:rPr>
              <a:t>a, o</a:t>
            </a:r>
            <a:endParaRPr lang="fr-FR" sz="3600" dirty="0">
              <a:latin typeface="Ecriture A Orne" panose="02010301010101010101" pitchFamily="50" charset="0"/>
            </a:endParaRPr>
          </a:p>
          <a:p>
            <a:pPr>
              <a:lnSpc>
                <a:spcPct val="150000"/>
              </a:lnSpc>
            </a:pPr>
            <a:r>
              <a:rPr lang="fr-FR" sz="5400" dirty="0">
                <a:latin typeface="Ecriture A Orne" panose="02010301010101010101" pitchFamily="50" charset="0"/>
              </a:rPr>
              <a:t>tata – aller – aout – tout</a:t>
            </a:r>
          </a:p>
          <a:p>
            <a:pPr>
              <a:lnSpc>
                <a:spcPct val="150000"/>
              </a:lnSpc>
            </a:pPr>
            <a:r>
              <a:rPr lang="fr-FR" sz="5400" dirty="0">
                <a:latin typeface="Ecriture A Orne" panose="02010301010101010101" pitchFamily="50" charset="0"/>
              </a:rPr>
              <a:t>Il aime le calcul.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E2D4080-3E29-74F7-3823-C04E09D0A5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32267" y="353839"/>
            <a:ext cx="3008313" cy="7076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fais la fiche :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BDB54996-D153-4F7E-A662-1C573C9ACB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950" t="30400" r="30313" b="19200"/>
          <a:stretch/>
        </p:blipFill>
        <p:spPr>
          <a:xfrm>
            <a:off x="2842873" y="1618391"/>
            <a:ext cx="5331236" cy="362121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321345" y="6150321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B906BC5-C8D4-ED48-DC34-418D8B0138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981" y="546984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4" name="Espace réservé du texte 3">
            <a:extLst>
              <a:ext uri="{FF2B5EF4-FFF2-40B4-BE49-F238E27FC236}">
                <a16:creationId xmlns:a16="http://schemas.microsoft.com/office/drawing/2014/main" id="{7142A68D-E667-4DA6-A012-F6C2B24F23A4}"/>
              </a:ext>
            </a:extLst>
          </p:cNvPr>
          <p:cNvSpPr txBox="1">
            <a:spLocks/>
          </p:cNvSpPr>
          <p:nvPr/>
        </p:nvSpPr>
        <p:spPr>
          <a:xfrm>
            <a:off x="205846" y="5997501"/>
            <a:ext cx="8605736" cy="81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i="1" dirty="0">
                <a:solidFill>
                  <a:srgbClr val="00B050"/>
                </a:solidFill>
              </a:rPr>
              <a:t>E4 Je produis un écrit répondant à une consigne</a:t>
            </a:r>
          </a:p>
          <a:p>
            <a:r>
              <a:rPr lang="fr-FR" sz="2000" i="1" dirty="0">
                <a:solidFill>
                  <a:srgbClr val="00B050"/>
                </a:solidFill>
              </a:rPr>
              <a:t>E5 J’améliore mes écrits</a:t>
            </a:r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4A92975B-1AFD-4E65-9B74-4FD829609A11}"/>
              </a:ext>
            </a:extLst>
          </p:cNvPr>
          <p:cNvSpPr txBox="1">
            <a:spLocks/>
          </p:cNvSpPr>
          <p:nvPr/>
        </p:nvSpPr>
        <p:spPr>
          <a:xfrm>
            <a:off x="1719541" y="0"/>
            <a:ext cx="6796386" cy="7704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dirty="0"/>
              <a:t>J’écris une nouvelle strophe du poème :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D2A82FCB-772E-4279-9AD5-4D856341E1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1722" y="1095415"/>
            <a:ext cx="3328694" cy="466194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93713C93-640A-4EF8-B88F-B46B1C1C2BBA}"/>
              </a:ext>
            </a:extLst>
          </p:cNvPr>
          <p:cNvSpPr/>
          <p:nvPr/>
        </p:nvSpPr>
        <p:spPr>
          <a:xfrm>
            <a:off x="4338372" y="3426389"/>
            <a:ext cx="2952328" cy="19442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3DE77354-711F-2271-B7CB-99D2B5C72D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704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71754BCC-B6E4-4AD7-B4D7-8C21B66EB604}"/>
              </a:ext>
            </a:extLst>
          </p:cNvPr>
          <p:cNvSpPr txBox="1">
            <a:spLocks/>
          </p:cNvSpPr>
          <p:nvPr/>
        </p:nvSpPr>
        <p:spPr>
          <a:xfrm>
            <a:off x="205846" y="6044384"/>
            <a:ext cx="8605736" cy="81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i="1" dirty="0">
                <a:solidFill>
                  <a:srgbClr val="00B050"/>
                </a:solidFill>
              </a:rPr>
              <a:t>E4 Je produis un écrit répondant à une consigne</a:t>
            </a:r>
          </a:p>
          <a:p>
            <a:r>
              <a:rPr lang="fr-FR" sz="2000" i="1" dirty="0">
                <a:solidFill>
                  <a:srgbClr val="00B050"/>
                </a:solidFill>
              </a:rPr>
              <a:t>E5 J’améliore mes écrits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3D4999EA-380D-4D4B-B869-05785C5B03A8}"/>
              </a:ext>
            </a:extLst>
          </p:cNvPr>
          <p:cNvSpPr txBox="1">
            <a:spLocks/>
          </p:cNvSpPr>
          <p:nvPr/>
        </p:nvSpPr>
        <p:spPr>
          <a:xfrm>
            <a:off x="1691694" y="246431"/>
            <a:ext cx="8136904" cy="1021455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/>
              <a:t>Je fabrique  des phrases en utilisant des mots de la fiche « Autour du mot »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E590759-A720-4D2E-8E5D-DEE674736E50}"/>
              </a:ext>
            </a:extLst>
          </p:cNvPr>
          <p:cNvSpPr txBox="1"/>
          <p:nvPr/>
        </p:nvSpPr>
        <p:spPr>
          <a:xfrm>
            <a:off x="1547678" y="1509714"/>
            <a:ext cx="76055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4944A"/>
                </a:solidFill>
              </a:rPr>
              <a:t>CE1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800" dirty="0"/>
              <a:t>2 phrases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800" dirty="0"/>
              <a:t>2 mots minimum de la fiche dans chaque phrase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D3458DFE-3039-40BE-BDA3-7A2B59E218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1396" y="2999100"/>
            <a:ext cx="4182268" cy="273668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1116AE2-65D2-06C3-FE7B-177E934C07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7846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112</Words>
  <Application>Microsoft Office PowerPoint</Application>
  <PresentationFormat>Grand écran</PresentationFormat>
  <Paragraphs>24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Ecriture A Orne</vt:lpstr>
      <vt:lpstr>Thème Office</vt:lpstr>
      <vt:lpstr>Activités d’écriture</vt:lpstr>
      <vt:lpstr>Je copie :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12</cp:revision>
  <dcterms:created xsi:type="dcterms:W3CDTF">2021-07-17T07:25:24Z</dcterms:created>
  <dcterms:modified xsi:type="dcterms:W3CDTF">2022-08-05T20:36:36Z</dcterms:modified>
</cp:coreProperties>
</file>